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57" r:id="rId4"/>
    <p:sldId id="258" r:id="rId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5B34"/>
    <a:srgbClr val="5EEB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881"/>
    <p:restoredTop sz="94665"/>
  </p:normalViewPr>
  <p:slideViewPr>
    <p:cSldViewPr snapToGrid="0" snapToObjects="1">
      <p:cViewPr>
        <p:scale>
          <a:sx n="98" d="100"/>
          <a:sy n="98" d="100"/>
        </p:scale>
        <p:origin x="632" y="181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98892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84239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1528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2941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2D0A6AD-6B92-CC48-803F-2891252D4E75}" type="datetimeFigureOut">
              <a:rPr lang="en-US" smtClean="0"/>
              <a:t>8/27/18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96C7113E-6C77-F548-AC19-CEB5130212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304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88474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1917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8841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7957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05325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E85DDFD-6FE9-AA43-9DD7-D96433A1D959}"/>
              </a:ext>
            </a:extLst>
          </p:cNvPr>
          <p:cNvSpPr/>
          <p:nvPr/>
        </p:nvSpPr>
        <p:spPr>
          <a:xfrm>
            <a:off x="0" y="-1"/>
            <a:ext cx="9144000" cy="51435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DEC7F3-EDF3-4545-B97A-939B3B3C9A83}"/>
              </a:ext>
            </a:extLst>
          </p:cNvPr>
          <p:cNvSpPr txBox="1"/>
          <p:nvPr/>
        </p:nvSpPr>
        <p:spPr>
          <a:xfrm>
            <a:off x="1135480" y="1371600"/>
            <a:ext cx="379943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dirty="0">
                <a:solidFill>
                  <a:schemeClr val="bg1"/>
                </a:solidFill>
                <a:latin typeface="AXIS Extra Bold" pitchFamily="2" charset="0"/>
              </a:rPr>
              <a:t>HEBREW</a:t>
            </a:r>
          </a:p>
          <a:p>
            <a:pPr algn="r"/>
            <a:r>
              <a:rPr lang="en-US" sz="6000" dirty="0">
                <a:solidFill>
                  <a:schemeClr val="bg1"/>
                </a:solidFill>
                <a:latin typeface="AXIS Extra Bold" pitchFamily="2" charset="0"/>
              </a:rPr>
              <a:t>LESSON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A230F4-1EB9-D240-9865-6E248C8FBB89}"/>
              </a:ext>
            </a:extLst>
          </p:cNvPr>
          <p:cNvSpPr txBox="1"/>
          <p:nvPr/>
        </p:nvSpPr>
        <p:spPr>
          <a:xfrm>
            <a:off x="4848737" y="1371600"/>
            <a:ext cx="312617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rgbClr val="FD5B34"/>
                </a:solidFill>
                <a:latin typeface="AXIS Extra Bold" pitchFamily="2" charset="0"/>
              </a:rPr>
              <a:t>PSALM</a:t>
            </a:r>
          </a:p>
          <a:p>
            <a:r>
              <a:rPr lang="en-US" sz="6000" dirty="0">
                <a:solidFill>
                  <a:srgbClr val="FD5B34"/>
                </a:solidFill>
                <a:latin typeface="AXIS Extra Bold" pitchFamily="2" charset="0"/>
              </a:rPr>
              <a:t>23</a:t>
            </a:r>
          </a:p>
        </p:txBody>
      </p:sp>
    </p:spTree>
    <p:extLst>
      <p:ext uri="{BB962C8B-B14F-4D97-AF65-F5344CB8AC3E}">
        <p14:creationId xmlns:p14="http://schemas.microsoft.com/office/powerpoint/2010/main" val="222788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E85DDFD-6FE9-AA43-9DD7-D96433A1D959}"/>
              </a:ext>
            </a:extLst>
          </p:cNvPr>
          <p:cNvSpPr/>
          <p:nvPr/>
        </p:nvSpPr>
        <p:spPr>
          <a:xfrm>
            <a:off x="0" y="-1"/>
            <a:ext cx="9144000" cy="51435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EF0550-BC2C-C240-A201-1D88F8FAA733}"/>
              </a:ext>
            </a:extLst>
          </p:cNvPr>
          <p:cNvSpPr txBox="1"/>
          <p:nvPr/>
        </p:nvSpPr>
        <p:spPr>
          <a:xfrm>
            <a:off x="1214846" y="1541419"/>
            <a:ext cx="379943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dirty="0">
                <a:solidFill>
                  <a:schemeClr val="bg1"/>
                </a:solidFill>
                <a:latin typeface="AXIS Extra Bold" pitchFamily="2" charset="0"/>
              </a:rPr>
              <a:t>HEBREW</a:t>
            </a:r>
          </a:p>
          <a:p>
            <a:pPr algn="r"/>
            <a:r>
              <a:rPr lang="en-US" sz="6000" dirty="0">
                <a:solidFill>
                  <a:schemeClr val="bg1"/>
                </a:solidFill>
                <a:latin typeface="AXIS Extra Bold" pitchFamily="2" charset="0"/>
              </a:rPr>
              <a:t>LESSON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3C1A41-1099-6F43-B18B-923BD85809E5}"/>
              </a:ext>
            </a:extLst>
          </p:cNvPr>
          <p:cNvSpPr txBox="1"/>
          <p:nvPr/>
        </p:nvSpPr>
        <p:spPr>
          <a:xfrm>
            <a:off x="4979583" y="1541419"/>
            <a:ext cx="3126240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rgbClr val="00B0F0"/>
                </a:solidFill>
                <a:latin typeface="AXIS Extra Bold" pitchFamily="2" charset="0"/>
              </a:rPr>
              <a:t>PSALM</a:t>
            </a:r>
          </a:p>
          <a:p>
            <a:r>
              <a:rPr lang="en-US" sz="6000" dirty="0">
                <a:solidFill>
                  <a:srgbClr val="00B0F0"/>
                </a:solidFill>
                <a:latin typeface="AXIS Extra Bold" pitchFamily="2" charset="0"/>
              </a:rPr>
              <a:t>23</a:t>
            </a:r>
          </a:p>
        </p:txBody>
      </p:sp>
    </p:spTree>
    <p:extLst>
      <p:ext uri="{BB962C8B-B14F-4D97-AF65-F5344CB8AC3E}">
        <p14:creationId xmlns:p14="http://schemas.microsoft.com/office/powerpoint/2010/main" val="288293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E85DDFD-6FE9-AA43-9DD7-D96433A1D959}"/>
              </a:ext>
            </a:extLst>
          </p:cNvPr>
          <p:cNvSpPr/>
          <p:nvPr/>
        </p:nvSpPr>
        <p:spPr>
          <a:xfrm>
            <a:off x="0" y="-1"/>
            <a:ext cx="9144000" cy="51435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DEC7F3-EDF3-4545-B97A-939B3B3C9A83}"/>
              </a:ext>
            </a:extLst>
          </p:cNvPr>
          <p:cNvSpPr txBox="1"/>
          <p:nvPr/>
        </p:nvSpPr>
        <p:spPr>
          <a:xfrm rot="20610875">
            <a:off x="1030976" y="1775788"/>
            <a:ext cx="379943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dirty="0">
                <a:solidFill>
                  <a:schemeClr val="bg1"/>
                </a:solidFill>
                <a:latin typeface="AXIS Extra Bold" pitchFamily="2" charset="0"/>
              </a:rPr>
              <a:t>HEBREW</a:t>
            </a:r>
          </a:p>
          <a:p>
            <a:pPr algn="r"/>
            <a:r>
              <a:rPr lang="en-US" sz="6000" dirty="0">
                <a:solidFill>
                  <a:schemeClr val="bg1"/>
                </a:solidFill>
                <a:latin typeface="AXIS Extra Bold" pitchFamily="2" charset="0"/>
              </a:rPr>
              <a:t>LESSON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A230F4-1EB9-D240-9865-6E248C8FBB89}"/>
              </a:ext>
            </a:extLst>
          </p:cNvPr>
          <p:cNvSpPr txBox="1"/>
          <p:nvPr/>
        </p:nvSpPr>
        <p:spPr>
          <a:xfrm rot="20610875">
            <a:off x="4668701" y="801759"/>
            <a:ext cx="312617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rgbClr val="FD5B34"/>
                </a:solidFill>
                <a:latin typeface="AXIS Extra Bold" pitchFamily="2" charset="0"/>
              </a:rPr>
              <a:t>PSALM</a:t>
            </a:r>
          </a:p>
          <a:p>
            <a:r>
              <a:rPr lang="en-US" sz="6000" dirty="0">
                <a:solidFill>
                  <a:srgbClr val="FD5B34"/>
                </a:solidFill>
                <a:latin typeface="AXIS Extra Bold" pitchFamily="2" charset="0"/>
              </a:rPr>
              <a:t>23</a:t>
            </a:r>
          </a:p>
        </p:txBody>
      </p:sp>
    </p:spTree>
    <p:extLst>
      <p:ext uri="{BB962C8B-B14F-4D97-AF65-F5344CB8AC3E}">
        <p14:creationId xmlns:p14="http://schemas.microsoft.com/office/powerpoint/2010/main" val="618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E85DDFD-6FE9-AA43-9DD7-D96433A1D959}"/>
              </a:ext>
            </a:extLst>
          </p:cNvPr>
          <p:cNvSpPr/>
          <p:nvPr/>
        </p:nvSpPr>
        <p:spPr>
          <a:xfrm>
            <a:off x="0" y="-1"/>
            <a:ext cx="9144000" cy="51435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DEC7F3-EDF3-4545-B97A-939B3B3C9A83}"/>
              </a:ext>
            </a:extLst>
          </p:cNvPr>
          <p:cNvSpPr txBox="1"/>
          <p:nvPr/>
        </p:nvSpPr>
        <p:spPr>
          <a:xfrm>
            <a:off x="1030976" y="980658"/>
            <a:ext cx="379943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000" dirty="0">
                <a:solidFill>
                  <a:schemeClr val="bg1"/>
                </a:solidFill>
                <a:latin typeface="AXIS Extra Bold" pitchFamily="2" charset="0"/>
              </a:rPr>
              <a:t>HEBREW</a:t>
            </a:r>
          </a:p>
          <a:p>
            <a:pPr algn="r"/>
            <a:r>
              <a:rPr lang="en-US" sz="6000" dirty="0">
                <a:solidFill>
                  <a:schemeClr val="bg1"/>
                </a:solidFill>
                <a:latin typeface="AXIS Extra Bold" pitchFamily="2" charset="0"/>
              </a:rPr>
              <a:t>LESSON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A230F4-1EB9-D240-9865-6E248C8FBB89}"/>
              </a:ext>
            </a:extLst>
          </p:cNvPr>
          <p:cNvSpPr txBox="1"/>
          <p:nvPr/>
        </p:nvSpPr>
        <p:spPr>
          <a:xfrm>
            <a:off x="4748213" y="1901491"/>
            <a:ext cx="312617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rgbClr val="FD5B34"/>
                </a:solidFill>
                <a:latin typeface="AXIS Extra Bold" pitchFamily="2" charset="0"/>
              </a:rPr>
              <a:t>PSALM</a:t>
            </a:r>
          </a:p>
          <a:p>
            <a:r>
              <a:rPr lang="en-US" sz="6000" dirty="0">
                <a:solidFill>
                  <a:srgbClr val="FD5B34"/>
                </a:solidFill>
                <a:latin typeface="AXIS Extra Bold" pitchFamily="2" charset="0"/>
              </a:rPr>
              <a:t>23</a:t>
            </a:r>
          </a:p>
        </p:txBody>
      </p:sp>
    </p:spTree>
    <p:extLst>
      <p:ext uri="{BB962C8B-B14F-4D97-AF65-F5344CB8AC3E}">
        <p14:creationId xmlns:p14="http://schemas.microsoft.com/office/powerpoint/2010/main" val="306629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PCM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PCM_Template</Template>
  <TotalTime>29</TotalTime>
  <Words>16</Words>
  <Application>Microsoft Macintosh PowerPoint</Application>
  <PresentationFormat>On-screen Show (16:9)</PresentationFormat>
  <Paragraphs>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AXIS Extra Bold</vt:lpstr>
      <vt:lpstr>Calibri</vt:lpstr>
      <vt:lpstr>PCM_Template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 Mitchell</dc:creator>
  <cp:lastModifiedBy>Mike Mitchell</cp:lastModifiedBy>
  <cp:revision>3</cp:revision>
  <dcterms:created xsi:type="dcterms:W3CDTF">2018-08-27T14:33:38Z</dcterms:created>
  <dcterms:modified xsi:type="dcterms:W3CDTF">2018-08-27T15:03:11Z</dcterms:modified>
</cp:coreProperties>
</file>